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62B61-3A10-4768-BF65-051BD3B95A0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7A539F-787E-4B7B-B785-C3E346E8C743}">
      <dgm:prSet/>
      <dgm:spPr/>
      <dgm:t>
        <a:bodyPr/>
        <a:lstStyle/>
        <a:p>
          <a:r>
            <a:rPr lang="en-US"/>
            <a:t>Programming Language</a:t>
          </a:r>
          <a:br>
            <a:rPr lang="en-US"/>
          </a:br>
          <a:r>
            <a:rPr lang="en-US"/>
            <a:t>Java 8(JDK 1.8)</a:t>
          </a:r>
        </a:p>
      </dgm:t>
    </dgm:pt>
    <dgm:pt modelId="{0C5B26C6-A1E0-4BD3-9FC2-2DB6DF45EC04}" type="parTrans" cxnId="{0FCEC925-50BD-492E-878F-23E55A287C5C}">
      <dgm:prSet/>
      <dgm:spPr/>
      <dgm:t>
        <a:bodyPr/>
        <a:lstStyle/>
        <a:p>
          <a:endParaRPr lang="en-US"/>
        </a:p>
      </dgm:t>
    </dgm:pt>
    <dgm:pt modelId="{AB3B8165-A26B-4DDA-8DA4-74E69BA214C4}" type="sibTrans" cxnId="{0FCEC925-50BD-492E-878F-23E55A287C5C}">
      <dgm:prSet/>
      <dgm:spPr/>
      <dgm:t>
        <a:bodyPr/>
        <a:lstStyle/>
        <a:p>
          <a:endParaRPr lang="en-US"/>
        </a:p>
      </dgm:t>
    </dgm:pt>
    <dgm:pt modelId="{31C62E5A-29FD-4FEA-B01F-AEC7939A824C}">
      <dgm:prSet/>
      <dgm:spPr/>
      <dgm:t>
        <a:bodyPr/>
        <a:lstStyle/>
        <a:p>
          <a:r>
            <a:rPr lang="en-US"/>
            <a:t>DB</a:t>
          </a:r>
          <a:br>
            <a:rPr lang="en-US"/>
          </a:br>
          <a:r>
            <a:rPr lang="en-US"/>
            <a:t>Oracle 11g</a:t>
          </a:r>
        </a:p>
      </dgm:t>
    </dgm:pt>
    <dgm:pt modelId="{60D80F3A-5957-4BF7-AAEB-185DB28202FB}" type="parTrans" cxnId="{F5B4F6F3-7742-4FAE-94C6-E932745204FC}">
      <dgm:prSet/>
      <dgm:spPr/>
      <dgm:t>
        <a:bodyPr/>
        <a:lstStyle/>
        <a:p>
          <a:endParaRPr lang="en-US"/>
        </a:p>
      </dgm:t>
    </dgm:pt>
    <dgm:pt modelId="{E53F3E55-343D-4D59-8222-16567FBFEE70}" type="sibTrans" cxnId="{F5B4F6F3-7742-4FAE-94C6-E932745204FC}">
      <dgm:prSet/>
      <dgm:spPr/>
      <dgm:t>
        <a:bodyPr/>
        <a:lstStyle/>
        <a:p>
          <a:endParaRPr lang="en-US"/>
        </a:p>
      </dgm:t>
    </dgm:pt>
    <dgm:pt modelId="{61F87DBA-98E5-4BEB-AC98-2BE751EA9F5D}">
      <dgm:prSet/>
      <dgm:spPr/>
      <dgm:t>
        <a:bodyPr/>
        <a:lstStyle/>
        <a:p>
          <a:r>
            <a:rPr lang="en-US"/>
            <a:t>Web</a:t>
          </a:r>
          <a:br>
            <a:rPr lang="en-US"/>
          </a:br>
          <a:r>
            <a:rPr lang="en-US"/>
            <a:t>HTML5, CSS6, Javascript ES6, jQuery 3.4.1</a:t>
          </a:r>
        </a:p>
      </dgm:t>
    </dgm:pt>
    <dgm:pt modelId="{D9BFE779-0265-4D65-8999-453A0BA55371}" type="parTrans" cxnId="{677D8042-A728-44C1-AE8A-FC68B6DEED42}">
      <dgm:prSet/>
      <dgm:spPr/>
      <dgm:t>
        <a:bodyPr/>
        <a:lstStyle/>
        <a:p>
          <a:endParaRPr lang="en-US"/>
        </a:p>
      </dgm:t>
    </dgm:pt>
    <dgm:pt modelId="{5CB8E34C-D550-48D2-AC73-0CF75E45BE92}" type="sibTrans" cxnId="{677D8042-A728-44C1-AE8A-FC68B6DEED42}">
      <dgm:prSet/>
      <dgm:spPr/>
      <dgm:t>
        <a:bodyPr/>
        <a:lstStyle/>
        <a:p>
          <a:endParaRPr lang="en-US"/>
        </a:p>
      </dgm:t>
    </dgm:pt>
    <dgm:pt modelId="{107B0ECC-54D1-4F82-8C60-581156160E62}">
      <dgm:prSet/>
      <dgm:spPr/>
      <dgm:t>
        <a:bodyPr/>
        <a:lstStyle/>
        <a:p>
          <a:r>
            <a:rPr lang="en-US"/>
            <a:t>Server</a:t>
          </a:r>
          <a:br>
            <a:rPr lang="en-US"/>
          </a:br>
          <a:r>
            <a:rPr lang="en-US"/>
            <a:t>Tomcat 8.5, JSP/Servlet</a:t>
          </a:r>
        </a:p>
      </dgm:t>
    </dgm:pt>
    <dgm:pt modelId="{AAD1C94D-DEBD-4AC3-A0C1-6A201DD7AD6A}" type="parTrans" cxnId="{D5542CF3-8EA8-40D1-B1C8-21123F1AA509}">
      <dgm:prSet/>
      <dgm:spPr/>
      <dgm:t>
        <a:bodyPr/>
        <a:lstStyle/>
        <a:p>
          <a:endParaRPr lang="en-US"/>
        </a:p>
      </dgm:t>
    </dgm:pt>
    <dgm:pt modelId="{6F6C8280-1DB3-4F01-9929-ABA1914464CF}" type="sibTrans" cxnId="{D5542CF3-8EA8-40D1-B1C8-21123F1AA509}">
      <dgm:prSet/>
      <dgm:spPr/>
      <dgm:t>
        <a:bodyPr/>
        <a:lstStyle/>
        <a:p>
          <a:endParaRPr lang="en-US"/>
        </a:p>
      </dgm:t>
    </dgm:pt>
    <dgm:pt modelId="{165DEC6F-E123-4EC5-8CE8-A87ACFFCB97A}">
      <dgm:prSet/>
      <dgm:spPr/>
      <dgm:t>
        <a:bodyPr/>
        <a:lstStyle/>
        <a:p>
          <a:r>
            <a:rPr lang="en-US"/>
            <a:t>Framework</a:t>
          </a:r>
        </a:p>
      </dgm:t>
    </dgm:pt>
    <dgm:pt modelId="{490ACAA4-1C0A-4272-995E-9D944BB512B9}" type="parTrans" cxnId="{63536A55-388F-42C3-BE51-5C86BC4D34AA}">
      <dgm:prSet/>
      <dgm:spPr/>
      <dgm:t>
        <a:bodyPr/>
        <a:lstStyle/>
        <a:p>
          <a:endParaRPr lang="en-US"/>
        </a:p>
      </dgm:t>
    </dgm:pt>
    <dgm:pt modelId="{C05EC2D1-4FFE-420C-8995-9128A25E9AE6}" type="sibTrans" cxnId="{63536A55-388F-42C3-BE51-5C86BC4D34AA}">
      <dgm:prSet/>
      <dgm:spPr/>
      <dgm:t>
        <a:bodyPr/>
        <a:lstStyle/>
        <a:p>
          <a:endParaRPr lang="en-US"/>
        </a:p>
      </dgm:t>
    </dgm:pt>
    <dgm:pt modelId="{C40A3A52-DF9F-4285-BA60-093C0E867F7F}">
      <dgm:prSet/>
      <dgm:spPr/>
      <dgm:t>
        <a:bodyPr/>
        <a:lstStyle/>
        <a:p>
          <a:r>
            <a:rPr lang="en-US"/>
            <a:t>Spring, Mybatis</a:t>
          </a:r>
        </a:p>
      </dgm:t>
    </dgm:pt>
    <dgm:pt modelId="{5FAFAC55-8947-42AE-B87B-8C583943FE33}" type="parTrans" cxnId="{2A15919A-013A-4493-9B63-D68A2E5E6AB8}">
      <dgm:prSet/>
      <dgm:spPr/>
      <dgm:t>
        <a:bodyPr/>
        <a:lstStyle/>
        <a:p>
          <a:endParaRPr lang="en-US"/>
        </a:p>
      </dgm:t>
    </dgm:pt>
    <dgm:pt modelId="{1CA18490-3CF2-4468-AC5C-6C319A3B35F3}" type="sibTrans" cxnId="{2A15919A-013A-4493-9B63-D68A2E5E6AB8}">
      <dgm:prSet/>
      <dgm:spPr/>
      <dgm:t>
        <a:bodyPr/>
        <a:lstStyle/>
        <a:p>
          <a:endParaRPr lang="en-US"/>
        </a:p>
      </dgm:t>
    </dgm:pt>
    <dgm:pt modelId="{A2004928-3F6A-4051-B45E-A1AAF6724C48}" type="pres">
      <dgm:prSet presAssocID="{68262B61-3A10-4768-BF65-051BD3B95A00}" presName="root" presStyleCnt="0">
        <dgm:presLayoutVars>
          <dgm:dir/>
          <dgm:resizeHandles val="exact"/>
        </dgm:presLayoutVars>
      </dgm:prSet>
      <dgm:spPr/>
    </dgm:pt>
    <dgm:pt modelId="{930CECF1-9E13-4C04-843D-C5C694F8CB9A}" type="pres">
      <dgm:prSet presAssocID="{DC7A539F-787E-4B7B-B785-C3E346E8C743}" presName="compNode" presStyleCnt="0"/>
      <dgm:spPr/>
    </dgm:pt>
    <dgm:pt modelId="{0E4D3323-3581-46CB-B572-792F7B705CEF}" type="pres">
      <dgm:prSet presAssocID="{DC7A539F-787E-4B7B-B785-C3E346E8C7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E580D0-B213-4EF6-9D8A-34221BC72FC3}" type="pres">
      <dgm:prSet presAssocID="{DC7A539F-787E-4B7B-B785-C3E346E8C743}" presName="spaceRect" presStyleCnt="0"/>
      <dgm:spPr/>
    </dgm:pt>
    <dgm:pt modelId="{AE154589-2739-4452-88E3-44D124C92DDC}" type="pres">
      <dgm:prSet presAssocID="{DC7A539F-787E-4B7B-B785-C3E346E8C743}" presName="textRect" presStyleLbl="revTx" presStyleIdx="0" presStyleCnt="6">
        <dgm:presLayoutVars>
          <dgm:chMax val="1"/>
          <dgm:chPref val="1"/>
        </dgm:presLayoutVars>
      </dgm:prSet>
      <dgm:spPr/>
    </dgm:pt>
    <dgm:pt modelId="{4752E835-F878-4D90-AA89-514ACAB384BD}" type="pres">
      <dgm:prSet presAssocID="{AB3B8165-A26B-4DDA-8DA4-74E69BA214C4}" presName="sibTrans" presStyleCnt="0"/>
      <dgm:spPr/>
    </dgm:pt>
    <dgm:pt modelId="{F635863B-3F7A-487C-9C40-73E5EB3207DE}" type="pres">
      <dgm:prSet presAssocID="{31C62E5A-29FD-4FEA-B01F-AEC7939A824C}" presName="compNode" presStyleCnt="0"/>
      <dgm:spPr/>
    </dgm:pt>
    <dgm:pt modelId="{E2868DDD-F753-4F79-8D4F-8B8EB265AB81}" type="pres">
      <dgm:prSet presAssocID="{31C62E5A-29FD-4FEA-B01F-AEC7939A82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ADF1D4-FE5F-4E11-9F93-F828187C4664}" type="pres">
      <dgm:prSet presAssocID="{31C62E5A-29FD-4FEA-B01F-AEC7939A824C}" presName="spaceRect" presStyleCnt="0"/>
      <dgm:spPr/>
    </dgm:pt>
    <dgm:pt modelId="{327FDE86-DC22-45D0-9A22-E3ABB7DE132F}" type="pres">
      <dgm:prSet presAssocID="{31C62E5A-29FD-4FEA-B01F-AEC7939A824C}" presName="textRect" presStyleLbl="revTx" presStyleIdx="1" presStyleCnt="6">
        <dgm:presLayoutVars>
          <dgm:chMax val="1"/>
          <dgm:chPref val="1"/>
        </dgm:presLayoutVars>
      </dgm:prSet>
      <dgm:spPr/>
    </dgm:pt>
    <dgm:pt modelId="{4BD6B3CF-0BC0-4B50-BF92-78A124C1DB28}" type="pres">
      <dgm:prSet presAssocID="{E53F3E55-343D-4D59-8222-16567FBFEE70}" presName="sibTrans" presStyleCnt="0"/>
      <dgm:spPr/>
    </dgm:pt>
    <dgm:pt modelId="{BE52469C-2250-413F-B587-2E28C4026BB6}" type="pres">
      <dgm:prSet presAssocID="{61F87DBA-98E5-4BEB-AC98-2BE751EA9F5D}" presName="compNode" presStyleCnt="0"/>
      <dgm:spPr/>
    </dgm:pt>
    <dgm:pt modelId="{6A9F0639-E143-4CC9-B686-D8990E470CFC}" type="pres">
      <dgm:prSet presAssocID="{61F87DBA-98E5-4BEB-AC98-2BE751EA9F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DC13C65-DB74-40C9-901C-C5214FA78734}" type="pres">
      <dgm:prSet presAssocID="{61F87DBA-98E5-4BEB-AC98-2BE751EA9F5D}" presName="spaceRect" presStyleCnt="0"/>
      <dgm:spPr/>
    </dgm:pt>
    <dgm:pt modelId="{83834B86-5A6F-431E-9935-E3B965D96B60}" type="pres">
      <dgm:prSet presAssocID="{61F87DBA-98E5-4BEB-AC98-2BE751EA9F5D}" presName="textRect" presStyleLbl="revTx" presStyleIdx="2" presStyleCnt="6">
        <dgm:presLayoutVars>
          <dgm:chMax val="1"/>
          <dgm:chPref val="1"/>
        </dgm:presLayoutVars>
      </dgm:prSet>
      <dgm:spPr/>
    </dgm:pt>
    <dgm:pt modelId="{87B05159-C371-4914-9D00-048EBD932BC5}" type="pres">
      <dgm:prSet presAssocID="{5CB8E34C-D550-48D2-AC73-0CF75E45BE92}" presName="sibTrans" presStyleCnt="0"/>
      <dgm:spPr/>
    </dgm:pt>
    <dgm:pt modelId="{DA5A7954-BF40-40AB-BF8D-AA45E4E91551}" type="pres">
      <dgm:prSet presAssocID="{107B0ECC-54D1-4F82-8C60-581156160E62}" presName="compNode" presStyleCnt="0"/>
      <dgm:spPr/>
    </dgm:pt>
    <dgm:pt modelId="{08F33110-B21E-488F-8338-AEB446BFD3BF}" type="pres">
      <dgm:prSet presAssocID="{107B0ECC-54D1-4F82-8C60-581156160E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99072FF-7A08-4C8D-B2A7-50DA0559B5D6}" type="pres">
      <dgm:prSet presAssocID="{107B0ECC-54D1-4F82-8C60-581156160E62}" presName="spaceRect" presStyleCnt="0"/>
      <dgm:spPr/>
    </dgm:pt>
    <dgm:pt modelId="{EE29C868-554F-4926-A1CF-3963AF4C2FC6}" type="pres">
      <dgm:prSet presAssocID="{107B0ECC-54D1-4F82-8C60-581156160E62}" presName="textRect" presStyleLbl="revTx" presStyleIdx="3" presStyleCnt="6">
        <dgm:presLayoutVars>
          <dgm:chMax val="1"/>
          <dgm:chPref val="1"/>
        </dgm:presLayoutVars>
      </dgm:prSet>
      <dgm:spPr/>
    </dgm:pt>
    <dgm:pt modelId="{3E235AA0-4363-4B1B-AC91-96D9B4DE7CF0}" type="pres">
      <dgm:prSet presAssocID="{6F6C8280-1DB3-4F01-9929-ABA1914464CF}" presName="sibTrans" presStyleCnt="0"/>
      <dgm:spPr/>
    </dgm:pt>
    <dgm:pt modelId="{ADC76063-5653-456A-8788-28BFE8EFDFEA}" type="pres">
      <dgm:prSet presAssocID="{165DEC6F-E123-4EC5-8CE8-A87ACFFCB97A}" presName="compNode" presStyleCnt="0"/>
      <dgm:spPr/>
    </dgm:pt>
    <dgm:pt modelId="{2EF7E48B-5A81-4AA9-AD29-FFFBA6DC28F7}" type="pres">
      <dgm:prSet presAssocID="{165DEC6F-E123-4EC5-8CE8-A87ACFFCB97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3DCEBD9-76A3-46AB-B8AA-C453A244AC67}" type="pres">
      <dgm:prSet presAssocID="{165DEC6F-E123-4EC5-8CE8-A87ACFFCB97A}" presName="spaceRect" presStyleCnt="0"/>
      <dgm:spPr/>
    </dgm:pt>
    <dgm:pt modelId="{E4AA99FD-F330-40D7-9856-160A629F2E37}" type="pres">
      <dgm:prSet presAssocID="{165DEC6F-E123-4EC5-8CE8-A87ACFFCB97A}" presName="textRect" presStyleLbl="revTx" presStyleIdx="4" presStyleCnt="6">
        <dgm:presLayoutVars>
          <dgm:chMax val="1"/>
          <dgm:chPref val="1"/>
        </dgm:presLayoutVars>
      </dgm:prSet>
      <dgm:spPr/>
    </dgm:pt>
    <dgm:pt modelId="{AADAF723-B6B6-4EA2-AEDE-21C690CF1252}" type="pres">
      <dgm:prSet presAssocID="{C05EC2D1-4FFE-420C-8995-9128A25E9AE6}" presName="sibTrans" presStyleCnt="0"/>
      <dgm:spPr/>
    </dgm:pt>
    <dgm:pt modelId="{6BC47018-CACD-411F-BC5F-1BF1849F24E9}" type="pres">
      <dgm:prSet presAssocID="{C40A3A52-DF9F-4285-BA60-093C0E867F7F}" presName="compNode" presStyleCnt="0"/>
      <dgm:spPr/>
    </dgm:pt>
    <dgm:pt modelId="{4C936E97-C2D8-4ED8-9DBC-CCC46A5803BC}" type="pres">
      <dgm:prSet presAssocID="{C40A3A52-DF9F-4285-BA60-093C0E867F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mpkin"/>
        </a:ext>
      </dgm:extLst>
    </dgm:pt>
    <dgm:pt modelId="{9F1E29C3-7983-462D-97DA-1D85A0A9BA65}" type="pres">
      <dgm:prSet presAssocID="{C40A3A52-DF9F-4285-BA60-093C0E867F7F}" presName="spaceRect" presStyleCnt="0"/>
      <dgm:spPr/>
    </dgm:pt>
    <dgm:pt modelId="{EDA344E5-35C0-4E65-99AA-84C540965C68}" type="pres">
      <dgm:prSet presAssocID="{C40A3A52-DF9F-4285-BA60-093C0E867F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EBC7F18-5436-4A2C-BC4D-1E78D988EF36}" type="presOf" srcId="{31C62E5A-29FD-4FEA-B01F-AEC7939A824C}" destId="{327FDE86-DC22-45D0-9A22-E3ABB7DE132F}" srcOrd="0" destOrd="0" presId="urn:microsoft.com/office/officeart/2018/2/layout/IconLabelList"/>
    <dgm:cxn modelId="{177EA119-615B-4429-B772-AE1768C34D88}" type="presOf" srcId="{165DEC6F-E123-4EC5-8CE8-A87ACFFCB97A}" destId="{E4AA99FD-F330-40D7-9856-160A629F2E37}" srcOrd="0" destOrd="0" presId="urn:microsoft.com/office/officeart/2018/2/layout/IconLabelList"/>
    <dgm:cxn modelId="{0FCEC925-50BD-492E-878F-23E55A287C5C}" srcId="{68262B61-3A10-4768-BF65-051BD3B95A00}" destId="{DC7A539F-787E-4B7B-B785-C3E346E8C743}" srcOrd="0" destOrd="0" parTransId="{0C5B26C6-A1E0-4BD3-9FC2-2DB6DF45EC04}" sibTransId="{AB3B8165-A26B-4DDA-8DA4-74E69BA214C4}"/>
    <dgm:cxn modelId="{E20A842F-17DF-4EA4-8491-51E65FA50637}" type="presOf" srcId="{C40A3A52-DF9F-4285-BA60-093C0E867F7F}" destId="{EDA344E5-35C0-4E65-99AA-84C540965C68}" srcOrd="0" destOrd="0" presId="urn:microsoft.com/office/officeart/2018/2/layout/IconLabelList"/>
    <dgm:cxn modelId="{677D8042-A728-44C1-AE8A-FC68B6DEED42}" srcId="{68262B61-3A10-4768-BF65-051BD3B95A00}" destId="{61F87DBA-98E5-4BEB-AC98-2BE751EA9F5D}" srcOrd="2" destOrd="0" parTransId="{D9BFE779-0265-4D65-8999-453A0BA55371}" sibTransId="{5CB8E34C-D550-48D2-AC73-0CF75E45BE92}"/>
    <dgm:cxn modelId="{63536A55-388F-42C3-BE51-5C86BC4D34AA}" srcId="{68262B61-3A10-4768-BF65-051BD3B95A00}" destId="{165DEC6F-E123-4EC5-8CE8-A87ACFFCB97A}" srcOrd="4" destOrd="0" parTransId="{490ACAA4-1C0A-4272-995E-9D944BB512B9}" sibTransId="{C05EC2D1-4FFE-420C-8995-9128A25E9AE6}"/>
    <dgm:cxn modelId="{2A15919A-013A-4493-9B63-D68A2E5E6AB8}" srcId="{68262B61-3A10-4768-BF65-051BD3B95A00}" destId="{C40A3A52-DF9F-4285-BA60-093C0E867F7F}" srcOrd="5" destOrd="0" parTransId="{5FAFAC55-8947-42AE-B87B-8C583943FE33}" sibTransId="{1CA18490-3CF2-4468-AC5C-6C319A3B35F3}"/>
    <dgm:cxn modelId="{7498EA9B-FBCD-4DB7-8A5A-06BE110E3611}" type="presOf" srcId="{61F87DBA-98E5-4BEB-AC98-2BE751EA9F5D}" destId="{83834B86-5A6F-431E-9935-E3B965D96B60}" srcOrd="0" destOrd="0" presId="urn:microsoft.com/office/officeart/2018/2/layout/IconLabelList"/>
    <dgm:cxn modelId="{66431ABB-9657-4654-8279-E95EF2FEE472}" type="presOf" srcId="{DC7A539F-787E-4B7B-B785-C3E346E8C743}" destId="{AE154589-2739-4452-88E3-44D124C92DDC}" srcOrd="0" destOrd="0" presId="urn:microsoft.com/office/officeart/2018/2/layout/IconLabelList"/>
    <dgm:cxn modelId="{12AF18D1-B439-4C16-8546-18EE393B56D8}" type="presOf" srcId="{107B0ECC-54D1-4F82-8C60-581156160E62}" destId="{EE29C868-554F-4926-A1CF-3963AF4C2FC6}" srcOrd="0" destOrd="0" presId="urn:microsoft.com/office/officeart/2018/2/layout/IconLabelList"/>
    <dgm:cxn modelId="{D5542CF3-8EA8-40D1-B1C8-21123F1AA509}" srcId="{68262B61-3A10-4768-BF65-051BD3B95A00}" destId="{107B0ECC-54D1-4F82-8C60-581156160E62}" srcOrd="3" destOrd="0" parTransId="{AAD1C94D-DEBD-4AC3-A0C1-6A201DD7AD6A}" sibTransId="{6F6C8280-1DB3-4F01-9929-ABA1914464CF}"/>
    <dgm:cxn modelId="{49E437F3-588F-488D-88A6-63D2C144A697}" type="presOf" srcId="{68262B61-3A10-4768-BF65-051BD3B95A00}" destId="{A2004928-3F6A-4051-B45E-A1AAF6724C48}" srcOrd="0" destOrd="0" presId="urn:microsoft.com/office/officeart/2018/2/layout/IconLabelList"/>
    <dgm:cxn modelId="{F5B4F6F3-7742-4FAE-94C6-E932745204FC}" srcId="{68262B61-3A10-4768-BF65-051BD3B95A00}" destId="{31C62E5A-29FD-4FEA-B01F-AEC7939A824C}" srcOrd="1" destOrd="0" parTransId="{60D80F3A-5957-4BF7-AAEB-185DB28202FB}" sibTransId="{E53F3E55-343D-4D59-8222-16567FBFEE70}"/>
    <dgm:cxn modelId="{544379CC-78C4-47E9-A1B2-34133FF03882}" type="presParOf" srcId="{A2004928-3F6A-4051-B45E-A1AAF6724C48}" destId="{930CECF1-9E13-4C04-843D-C5C694F8CB9A}" srcOrd="0" destOrd="0" presId="urn:microsoft.com/office/officeart/2018/2/layout/IconLabelList"/>
    <dgm:cxn modelId="{B7BE8012-F6E2-4975-A7E8-56FA16D2C7C3}" type="presParOf" srcId="{930CECF1-9E13-4C04-843D-C5C694F8CB9A}" destId="{0E4D3323-3581-46CB-B572-792F7B705CEF}" srcOrd="0" destOrd="0" presId="urn:microsoft.com/office/officeart/2018/2/layout/IconLabelList"/>
    <dgm:cxn modelId="{B2D28D53-D917-4A6B-83CC-DD24AB7FAB4E}" type="presParOf" srcId="{930CECF1-9E13-4C04-843D-C5C694F8CB9A}" destId="{3EE580D0-B213-4EF6-9D8A-34221BC72FC3}" srcOrd="1" destOrd="0" presId="urn:microsoft.com/office/officeart/2018/2/layout/IconLabelList"/>
    <dgm:cxn modelId="{F957AEF5-5C2B-446D-AE6A-E04CED8A7FD9}" type="presParOf" srcId="{930CECF1-9E13-4C04-843D-C5C694F8CB9A}" destId="{AE154589-2739-4452-88E3-44D124C92DDC}" srcOrd="2" destOrd="0" presId="urn:microsoft.com/office/officeart/2018/2/layout/IconLabelList"/>
    <dgm:cxn modelId="{3D028ECC-4D02-40ED-B3CE-2D7287A4D5BB}" type="presParOf" srcId="{A2004928-3F6A-4051-B45E-A1AAF6724C48}" destId="{4752E835-F878-4D90-AA89-514ACAB384BD}" srcOrd="1" destOrd="0" presId="urn:microsoft.com/office/officeart/2018/2/layout/IconLabelList"/>
    <dgm:cxn modelId="{71291458-511B-40D4-95ED-52BA8EF54DAE}" type="presParOf" srcId="{A2004928-3F6A-4051-B45E-A1AAF6724C48}" destId="{F635863B-3F7A-487C-9C40-73E5EB3207DE}" srcOrd="2" destOrd="0" presId="urn:microsoft.com/office/officeart/2018/2/layout/IconLabelList"/>
    <dgm:cxn modelId="{0F0FC8BA-7CA2-4221-B913-2D5D9D6CF44B}" type="presParOf" srcId="{F635863B-3F7A-487C-9C40-73E5EB3207DE}" destId="{E2868DDD-F753-4F79-8D4F-8B8EB265AB81}" srcOrd="0" destOrd="0" presId="urn:microsoft.com/office/officeart/2018/2/layout/IconLabelList"/>
    <dgm:cxn modelId="{84FE837D-6E94-49F5-88F7-18EA290C73E6}" type="presParOf" srcId="{F635863B-3F7A-487C-9C40-73E5EB3207DE}" destId="{25ADF1D4-FE5F-4E11-9F93-F828187C4664}" srcOrd="1" destOrd="0" presId="urn:microsoft.com/office/officeart/2018/2/layout/IconLabelList"/>
    <dgm:cxn modelId="{421949C9-C5D0-4F77-AE1F-C3981EA50FBB}" type="presParOf" srcId="{F635863B-3F7A-487C-9C40-73E5EB3207DE}" destId="{327FDE86-DC22-45D0-9A22-E3ABB7DE132F}" srcOrd="2" destOrd="0" presId="urn:microsoft.com/office/officeart/2018/2/layout/IconLabelList"/>
    <dgm:cxn modelId="{8DEB0AAB-AFC1-4426-B51D-EAD59B0A64B9}" type="presParOf" srcId="{A2004928-3F6A-4051-B45E-A1AAF6724C48}" destId="{4BD6B3CF-0BC0-4B50-BF92-78A124C1DB28}" srcOrd="3" destOrd="0" presId="urn:microsoft.com/office/officeart/2018/2/layout/IconLabelList"/>
    <dgm:cxn modelId="{38D8EFF0-0EC2-44D9-ABF4-42846C903DA6}" type="presParOf" srcId="{A2004928-3F6A-4051-B45E-A1AAF6724C48}" destId="{BE52469C-2250-413F-B587-2E28C4026BB6}" srcOrd="4" destOrd="0" presId="urn:microsoft.com/office/officeart/2018/2/layout/IconLabelList"/>
    <dgm:cxn modelId="{DD5F3AF8-EB7D-411E-AFF9-6B6B30465273}" type="presParOf" srcId="{BE52469C-2250-413F-B587-2E28C4026BB6}" destId="{6A9F0639-E143-4CC9-B686-D8990E470CFC}" srcOrd="0" destOrd="0" presId="urn:microsoft.com/office/officeart/2018/2/layout/IconLabelList"/>
    <dgm:cxn modelId="{CCAF3AB5-4393-4716-8504-1CD371BDCFDC}" type="presParOf" srcId="{BE52469C-2250-413F-B587-2E28C4026BB6}" destId="{6DC13C65-DB74-40C9-901C-C5214FA78734}" srcOrd="1" destOrd="0" presId="urn:microsoft.com/office/officeart/2018/2/layout/IconLabelList"/>
    <dgm:cxn modelId="{774CACDC-C266-4937-BD16-D6A93B987C15}" type="presParOf" srcId="{BE52469C-2250-413F-B587-2E28C4026BB6}" destId="{83834B86-5A6F-431E-9935-E3B965D96B60}" srcOrd="2" destOrd="0" presId="urn:microsoft.com/office/officeart/2018/2/layout/IconLabelList"/>
    <dgm:cxn modelId="{54FA3205-9FE1-4E72-8EDB-A21C8EC7DF46}" type="presParOf" srcId="{A2004928-3F6A-4051-B45E-A1AAF6724C48}" destId="{87B05159-C371-4914-9D00-048EBD932BC5}" srcOrd="5" destOrd="0" presId="urn:microsoft.com/office/officeart/2018/2/layout/IconLabelList"/>
    <dgm:cxn modelId="{5E4C846C-93B9-4C0F-9891-99A2DB8E12E9}" type="presParOf" srcId="{A2004928-3F6A-4051-B45E-A1AAF6724C48}" destId="{DA5A7954-BF40-40AB-BF8D-AA45E4E91551}" srcOrd="6" destOrd="0" presId="urn:microsoft.com/office/officeart/2018/2/layout/IconLabelList"/>
    <dgm:cxn modelId="{03056C01-27A0-4B58-B2EC-3FDF8CBB7B38}" type="presParOf" srcId="{DA5A7954-BF40-40AB-BF8D-AA45E4E91551}" destId="{08F33110-B21E-488F-8338-AEB446BFD3BF}" srcOrd="0" destOrd="0" presId="urn:microsoft.com/office/officeart/2018/2/layout/IconLabelList"/>
    <dgm:cxn modelId="{2480905F-FB19-4601-A7C0-DB2EBC9BC17B}" type="presParOf" srcId="{DA5A7954-BF40-40AB-BF8D-AA45E4E91551}" destId="{E99072FF-7A08-4C8D-B2A7-50DA0559B5D6}" srcOrd="1" destOrd="0" presId="urn:microsoft.com/office/officeart/2018/2/layout/IconLabelList"/>
    <dgm:cxn modelId="{3FEB6F90-4A4D-416A-AB17-FAA9D264CC9B}" type="presParOf" srcId="{DA5A7954-BF40-40AB-BF8D-AA45E4E91551}" destId="{EE29C868-554F-4926-A1CF-3963AF4C2FC6}" srcOrd="2" destOrd="0" presId="urn:microsoft.com/office/officeart/2018/2/layout/IconLabelList"/>
    <dgm:cxn modelId="{827DE72D-F508-4B39-845A-01690B3A65A8}" type="presParOf" srcId="{A2004928-3F6A-4051-B45E-A1AAF6724C48}" destId="{3E235AA0-4363-4B1B-AC91-96D9B4DE7CF0}" srcOrd="7" destOrd="0" presId="urn:microsoft.com/office/officeart/2018/2/layout/IconLabelList"/>
    <dgm:cxn modelId="{143E6203-E07A-49C5-9848-D2838EFA0168}" type="presParOf" srcId="{A2004928-3F6A-4051-B45E-A1AAF6724C48}" destId="{ADC76063-5653-456A-8788-28BFE8EFDFEA}" srcOrd="8" destOrd="0" presId="urn:microsoft.com/office/officeart/2018/2/layout/IconLabelList"/>
    <dgm:cxn modelId="{E8F4C9C9-CE81-4B40-BAA8-FC58132E9CD1}" type="presParOf" srcId="{ADC76063-5653-456A-8788-28BFE8EFDFEA}" destId="{2EF7E48B-5A81-4AA9-AD29-FFFBA6DC28F7}" srcOrd="0" destOrd="0" presId="urn:microsoft.com/office/officeart/2018/2/layout/IconLabelList"/>
    <dgm:cxn modelId="{5E050073-7890-48EB-9A37-1793DCA4D8C3}" type="presParOf" srcId="{ADC76063-5653-456A-8788-28BFE8EFDFEA}" destId="{43DCEBD9-76A3-46AB-B8AA-C453A244AC67}" srcOrd="1" destOrd="0" presId="urn:microsoft.com/office/officeart/2018/2/layout/IconLabelList"/>
    <dgm:cxn modelId="{B544EE17-E79C-4026-A984-1274AB941E11}" type="presParOf" srcId="{ADC76063-5653-456A-8788-28BFE8EFDFEA}" destId="{E4AA99FD-F330-40D7-9856-160A629F2E37}" srcOrd="2" destOrd="0" presId="urn:microsoft.com/office/officeart/2018/2/layout/IconLabelList"/>
    <dgm:cxn modelId="{6B28F10E-6C87-48B9-8058-4C76ECAAF279}" type="presParOf" srcId="{A2004928-3F6A-4051-B45E-A1AAF6724C48}" destId="{AADAF723-B6B6-4EA2-AEDE-21C690CF1252}" srcOrd="9" destOrd="0" presId="urn:microsoft.com/office/officeart/2018/2/layout/IconLabelList"/>
    <dgm:cxn modelId="{C1407FF9-F78C-4518-99B3-38D0087730E1}" type="presParOf" srcId="{A2004928-3F6A-4051-B45E-A1AAF6724C48}" destId="{6BC47018-CACD-411F-BC5F-1BF1849F24E9}" srcOrd="10" destOrd="0" presId="urn:microsoft.com/office/officeart/2018/2/layout/IconLabelList"/>
    <dgm:cxn modelId="{00807354-7589-4129-948A-46888ACFECB7}" type="presParOf" srcId="{6BC47018-CACD-411F-BC5F-1BF1849F24E9}" destId="{4C936E97-C2D8-4ED8-9DBC-CCC46A5803BC}" srcOrd="0" destOrd="0" presId="urn:microsoft.com/office/officeart/2018/2/layout/IconLabelList"/>
    <dgm:cxn modelId="{2806E39A-7C82-4977-8737-80415FE05B04}" type="presParOf" srcId="{6BC47018-CACD-411F-BC5F-1BF1849F24E9}" destId="{9F1E29C3-7983-462D-97DA-1D85A0A9BA65}" srcOrd="1" destOrd="0" presId="urn:microsoft.com/office/officeart/2018/2/layout/IconLabelList"/>
    <dgm:cxn modelId="{CDC7EBAB-DD43-43FE-99D3-6B816CAB1F46}" type="presParOf" srcId="{6BC47018-CACD-411F-BC5F-1BF1849F24E9}" destId="{EDA344E5-35C0-4E65-99AA-84C540965C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A5788-9A20-4D92-BCEF-5FFE8F55E04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DD674CB-08D6-4D6D-AA85-77B17CC59909}">
      <dgm:prSet/>
      <dgm:spPr/>
      <dgm:t>
        <a:bodyPr/>
        <a:lstStyle/>
        <a:p>
          <a:r>
            <a:rPr lang="ko-KR"/>
            <a:t>지루한 영어단어 암기를 더 재미있게 외우기 위해 만든 사이트</a:t>
          </a:r>
          <a:endParaRPr lang="en-US"/>
        </a:p>
      </dgm:t>
    </dgm:pt>
    <dgm:pt modelId="{46A180C5-6AA4-4E63-962E-2781D6942B71}" type="parTrans" cxnId="{38E6236C-CCC3-4CF5-BD82-5609FB9D6397}">
      <dgm:prSet/>
      <dgm:spPr/>
      <dgm:t>
        <a:bodyPr/>
        <a:lstStyle/>
        <a:p>
          <a:endParaRPr lang="en-US"/>
        </a:p>
      </dgm:t>
    </dgm:pt>
    <dgm:pt modelId="{7A6DBCB4-F262-405A-AD15-3981883E494D}" type="sibTrans" cxnId="{38E6236C-CCC3-4CF5-BD82-5609FB9D6397}">
      <dgm:prSet/>
      <dgm:spPr/>
      <dgm:t>
        <a:bodyPr/>
        <a:lstStyle/>
        <a:p>
          <a:endParaRPr lang="en-US"/>
        </a:p>
      </dgm:t>
    </dgm:pt>
    <dgm:pt modelId="{B366486D-69EC-4EFE-A4FC-840CF8D56657}">
      <dgm:prSet/>
      <dgm:spPr/>
      <dgm:t>
        <a:bodyPr/>
        <a:lstStyle/>
        <a:p>
          <a:r>
            <a:rPr lang="ko-KR"/>
            <a:t>나만의 단어장</a:t>
          </a:r>
          <a:r>
            <a:rPr lang="en-US"/>
            <a:t>, </a:t>
          </a:r>
          <a:r>
            <a:rPr lang="ko-KR"/>
            <a:t>다른 사람의 단어장 제공</a:t>
          </a:r>
          <a:endParaRPr lang="en-US"/>
        </a:p>
      </dgm:t>
    </dgm:pt>
    <dgm:pt modelId="{7270F658-5C1F-4382-BFAE-2DAEF57FD431}" type="parTrans" cxnId="{3BA7328B-D90E-4DB2-A4A1-1BB46B55A2EA}">
      <dgm:prSet/>
      <dgm:spPr/>
      <dgm:t>
        <a:bodyPr/>
        <a:lstStyle/>
        <a:p>
          <a:endParaRPr lang="en-US"/>
        </a:p>
      </dgm:t>
    </dgm:pt>
    <dgm:pt modelId="{09A0FA15-DD49-4FC1-BAB7-6B411AC7FAFE}" type="sibTrans" cxnId="{3BA7328B-D90E-4DB2-A4A1-1BB46B55A2EA}">
      <dgm:prSet/>
      <dgm:spPr/>
      <dgm:t>
        <a:bodyPr/>
        <a:lstStyle/>
        <a:p>
          <a:endParaRPr lang="en-US"/>
        </a:p>
      </dgm:t>
    </dgm:pt>
    <dgm:pt modelId="{91A88246-29B5-410D-B609-3E32599F35DD}">
      <dgm:prSet/>
      <dgm:spPr/>
      <dgm:t>
        <a:bodyPr/>
        <a:lstStyle/>
        <a:p>
          <a:r>
            <a:rPr lang="ko-KR"/>
            <a:t>공통된 목표 가진 사람과 클래스를 개설해 함께 공부하는 기능 제공</a:t>
          </a:r>
          <a:endParaRPr lang="en-US"/>
        </a:p>
      </dgm:t>
    </dgm:pt>
    <dgm:pt modelId="{C21306D5-6445-4875-96E0-36B4106CF43E}" type="parTrans" cxnId="{9FF6FF9C-B5B5-468D-82E6-268CCE1F396E}">
      <dgm:prSet/>
      <dgm:spPr/>
      <dgm:t>
        <a:bodyPr/>
        <a:lstStyle/>
        <a:p>
          <a:endParaRPr lang="en-US"/>
        </a:p>
      </dgm:t>
    </dgm:pt>
    <dgm:pt modelId="{9D6AD782-7B6B-4BB4-A3B6-5FC161016778}" type="sibTrans" cxnId="{9FF6FF9C-B5B5-468D-82E6-268CCE1F396E}">
      <dgm:prSet/>
      <dgm:spPr/>
      <dgm:t>
        <a:bodyPr/>
        <a:lstStyle/>
        <a:p>
          <a:endParaRPr lang="en-US"/>
        </a:p>
      </dgm:t>
    </dgm:pt>
    <dgm:pt modelId="{D49A650D-1360-4D07-A420-182DE9C74AE2}">
      <dgm:prSet/>
      <dgm:spPr/>
      <dgm:t>
        <a:bodyPr/>
        <a:lstStyle/>
        <a:p>
          <a:r>
            <a:rPr lang="ko-KR"/>
            <a:t>피드백</a:t>
          </a:r>
          <a:r>
            <a:rPr lang="en-US"/>
            <a:t>, </a:t>
          </a:r>
          <a:r>
            <a:rPr lang="ko-KR"/>
            <a:t>질문 등을 위한 커뮤니티와 문의 기능 제공</a:t>
          </a:r>
          <a:endParaRPr lang="en-US"/>
        </a:p>
      </dgm:t>
    </dgm:pt>
    <dgm:pt modelId="{7B274813-268A-4002-A24B-0EE2678575AC}" type="parTrans" cxnId="{648D1769-435B-4A8D-9B3A-B7126E6AD098}">
      <dgm:prSet/>
      <dgm:spPr/>
      <dgm:t>
        <a:bodyPr/>
        <a:lstStyle/>
        <a:p>
          <a:endParaRPr lang="en-US"/>
        </a:p>
      </dgm:t>
    </dgm:pt>
    <dgm:pt modelId="{99BEE0DF-0E2F-4771-88F7-3E43E97EAE76}" type="sibTrans" cxnId="{648D1769-435B-4A8D-9B3A-B7126E6AD098}">
      <dgm:prSet/>
      <dgm:spPr/>
      <dgm:t>
        <a:bodyPr/>
        <a:lstStyle/>
        <a:p>
          <a:endParaRPr lang="en-US"/>
        </a:p>
      </dgm:t>
    </dgm:pt>
    <dgm:pt modelId="{05449ED5-17C5-4AB2-A717-140C4A59F406}" type="pres">
      <dgm:prSet presAssocID="{C6EA5788-9A20-4D92-BCEF-5FFE8F55E043}" presName="root" presStyleCnt="0">
        <dgm:presLayoutVars>
          <dgm:dir/>
          <dgm:resizeHandles val="exact"/>
        </dgm:presLayoutVars>
      </dgm:prSet>
      <dgm:spPr/>
    </dgm:pt>
    <dgm:pt modelId="{EBC1B81A-255C-493B-9D9A-CA86C1F6DC27}" type="pres">
      <dgm:prSet presAssocID="{EDD674CB-08D6-4D6D-AA85-77B17CC59909}" presName="compNode" presStyleCnt="0"/>
      <dgm:spPr/>
    </dgm:pt>
    <dgm:pt modelId="{07696C12-4C13-43A2-B71C-31C8ABDE2C24}" type="pres">
      <dgm:prSet presAssocID="{EDD674CB-08D6-4D6D-AA85-77B17CC599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AFFEFF16-07FB-4ECF-984D-BFF66EDB164D}" type="pres">
      <dgm:prSet presAssocID="{EDD674CB-08D6-4D6D-AA85-77B17CC59909}" presName="spaceRect" presStyleCnt="0"/>
      <dgm:spPr/>
    </dgm:pt>
    <dgm:pt modelId="{3DE3D375-825D-46A5-9FC3-259C9D292BC2}" type="pres">
      <dgm:prSet presAssocID="{EDD674CB-08D6-4D6D-AA85-77B17CC59909}" presName="textRect" presStyleLbl="revTx" presStyleIdx="0" presStyleCnt="4">
        <dgm:presLayoutVars>
          <dgm:chMax val="1"/>
          <dgm:chPref val="1"/>
        </dgm:presLayoutVars>
      </dgm:prSet>
      <dgm:spPr/>
    </dgm:pt>
    <dgm:pt modelId="{4C6C5DCF-1F2B-4A28-BE96-A6CD2BE58AC7}" type="pres">
      <dgm:prSet presAssocID="{7A6DBCB4-F262-405A-AD15-3981883E494D}" presName="sibTrans" presStyleCnt="0"/>
      <dgm:spPr/>
    </dgm:pt>
    <dgm:pt modelId="{854556A6-263A-44A8-8C46-DCFAC898C3D7}" type="pres">
      <dgm:prSet presAssocID="{B366486D-69EC-4EFE-A4FC-840CF8D56657}" presName="compNode" presStyleCnt="0"/>
      <dgm:spPr/>
    </dgm:pt>
    <dgm:pt modelId="{DD4F3A50-59E7-4375-BFAD-69856B09BD54}" type="pres">
      <dgm:prSet presAssocID="{B366486D-69EC-4EFE-A4FC-840CF8D566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2B2BAFD-E39B-4C8F-A16A-424915C5E440}" type="pres">
      <dgm:prSet presAssocID="{B366486D-69EC-4EFE-A4FC-840CF8D56657}" presName="spaceRect" presStyleCnt="0"/>
      <dgm:spPr/>
    </dgm:pt>
    <dgm:pt modelId="{35786797-5608-4DA5-92C5-1EAC2860758B}" type="pres">
      <dgm:prSet presAssocID="{B366486D-69EC-4EFE-A4FC-840CF8D56657}" presName="textRect" presStyleLbl="revTx" presStyleIdx="1" presStyleCnt="4">
        <dgm:presLayoutVars>
          <dgm:chMax val="1"/>
          <dgm:chPref val="1"/>
        </dgm:presLayoutVars>
      </dgm:prSet>
      <dgm:spPr/>
    </dgm:pt>
    <dgm:pt modelId="{8A597F7D-4185-4581-B9FF-FF1DA66E8E83}" type="pres">
      <dgm:prSet presAssocID="{09A0FA15-DD49-4FC1-BAB7-6B411AC7FAFE}" presName="sibTrans" presStyleCnt="0"/>
      <dgm:spPr/>
    </dgm:pt>
    <dgm:pt modelId="{4F76E1C4-EC51-4A33-A7DE-F9C5F93E7E97}" type="pres">
      <dgm:prSet presAssocID="{91A88246-29B5-410D-B609-3E32599F35DD}" presName="compNode" presStyleCnt="0"/>
      <dgm:spPr/>
    </dgm:pt>
    <dgm:pt modelId="{BD0F3FEF-5C9D-443C-A1E5-FFC32982C37A}" type="pres">
      <dgm:prSet presAssocID="{91A88246-29B5-410D-B609-3E32599F35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514003E-2F0D-49EE-8D65-12FBDC07B8E9}" type="pres">
      <dgm:prSet presAssocID="{91A88246-29B5-410D-B609-3E32599F35DD}" presName="spaceRect" presStyleCnt="0"/>
      <dgm:spPr/>
    </dgm:pt>
    <dgm:pt modelId="{26F62187-95E3-481E-98DD-593FA766E074}" type="pres">
      <dgm:prSet presAssocID="{91A88246-29B5-410D-B609-3E32599F35DD}" presName="textRect" presStyleLbl="revTx" presStyleIdx="2" presStyleCnt="4">
        <dgm:presLayoutVars>
          <dgm:chMax val="1"/>
          <dgm:chPref val="1"/>
        </dgm:presLayoutVars>
      </dgm:prSet>
      <dgm:spPr/>
    </dgm:pt>
    <dgm:pt modelId="{AB044981-7F61-4EB0-A4AA-4FD33CD79E39}" type="pres">
      <dgm:prSet presAssocID="{9D6AD782-7B6B-4BB4-A3B6-5FC161016778}" presName="sibTrans" presStyleCnt="0"/>
      <dgm:spPr/>
    </dgm:pt>
    <dgm:pt modelId="{04FC1A7A-6CF8-4141-8480-2041FB13E22E}" type="pres">
      <dgm:prSet presAssocID="{D49A650D-1360-4D07-A420-182DE9C74AE2}" presName="compNode" presStyleCnt="0"/>
      <dgm:spPr/>
    </dgm:pt>
    <dgm:pt modelId="{99E69638-AFAA-4302-9E33-700025E45799}" type="pres">
      <dgm:prSet presAssocID="{D49A650D-1360-4D07-A420-182DE9C74A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578C383-699F-499D-83AE-D704041B167F}" type="pres">
      <dgm:prSet presAssocID="{D49A650D-1360-4D07-A420-182DE9C74AE2}" presName="spaceRect" presStyleCnt="0"/>
      <dgm:spPr/>
    </dgm:pt>
    <dgm:pt modelId="{D469A707-C49B-421E-8DEC-752F24185E97}" type="pres">
      <dgm:prSet presAssocID="{D49A650D-1360-4D07-A420-182DE9C74A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6EC408-88FE-445B-AEA0-786A3B735A87}" type="presOf" srcId="{EDD674CB-08D6-4D6D-AA85-77B17CC59909}" destId="{3DE3D375-825D-46A5-9FC3-259C9D292BC2}" srcOrd="0" destOrd="0" presId="urn:microsoft.com/office/officeart/2018/2/layout/IconLabelList"/>
    <dgm:cxn modelId="{648D1769-435B-4A8D-9B3A-B7126E6AD098}" srcId="{C6EA5788-9A20-4D92-BCEF-5FFE8F55E043}" destId="{D49A650D-1360-4D07-A420-182DE9C74AE2}" srcOrd="3" destOrd="0" parTransId="{7B274813-268A-4002-A24B-0EE2678575AC}" sibTransId="{99BEE0DF-0E2F-4771-88F7-3E43E97EAE76}"/>
    <dgm:cxn modelId="{9EFE006B-1B91-48CE-8CEC-C7E2B5C76112}" type="presOf" srcId="{B366486D-69EC-4EFE-A4FC-840CF8D56657}" destId="{35786797-5608-4DA5-92C5-1EAC2860758B}" srcOrd="0" destOrd="0" presId="urn:microsoft.com/office/officeart/2018/2/layout/IconLabelList"/>
    <dgm:cxn modelId="{38E6236C-CCC3-4CF5-BD82-5609FB9D6397}" srcId="{C6EA5788-9A20-4D92-BCEF-5FFE8F55E043}" destId="{EDD674CB-08D6-4D6D-AA85-77B17CC59909}" srcOrd="0" destOrd="0" parTransId="{46A180C5-6AA4-4E63-962E-2781D6942B71}" sibTransId="{7A6DBCB4-F262-405A-AD15-3981883E494D}"/>
    <dgm:cxn modelId="{3BA7328B-D90E-4DB2-A4A1-1BB46B55A2EA}" srcId="{C6EA5788-9A20-4D92-BCEF-5FFE8F55E043}" destId="{B366486D-69EC-4EFE-A4FC-840CF8D56657}" srcOrd="1" destOrd="0" parTransId="{7270F658-5C1F-4382-BFAE-2DAEF57FD431}" sibTransId="{09A0FA15-DD49-4FC1-BAB7-6B411AC7FAFE}"/>
    <dgm:cxn modelId="{9FF6FF9C-B5B5-468D-82E6-268CCE1F396E}" srcId="{C6EA5788-9A20-4D92-BCEF-5FFE8F55E043}" destId="{91A88246-29B5-410D-B609-3E32599F35DD}" srcOrd="2" destOrd="0" parTransId="{C21306D5-6445-4875-96E0-36B4106CF43E}" sibTransId="{9D6AD782-7B6B-4BB4-A3B6-5FC161016778}"/>
    <dgm:cxn modelId="{22CB7AAA-1D61-4BA4-896F-0C4D7E1A3EB8}" type="presOf" srcId="{D49A650D-1360-4D07-A420-182DE9C74AE2}" destId="{D469A707-C49B-421E-8DEC-752F24185E97}" srcOrd="0" destOrd="0" presId="urn:microsoft.com/office/officeart/2018/2/layout/IconLabelList"/>
    <dgm:cxn modelId="{5AC9A0B2-9DE4-485C-9774-09B1134B08A9}" type="presOf" srcId="{C6EA5788-9A20-4D92-BCEF-5FFE8F55E043}" destId="{05449ED5-17C5-4AB2-A717-140C4A59F406}" srcOrd="0" destOrd="0" presId="urn:microsoft.com/office/officeart/2018/2/layout/IconLabelList"/>
    <dgm:cxn modelId="{C5E4EAE6-27C3-4870-AA9A-53842DAC93D0}" type="presOf" srcId="{91A88246-29B5-410D-B609-3E32599F35DD}" destId="{26F62187-95E3-481E-98DD-593FA766E074}" srcOrd="0" destOrd="0" presId="urn:microsoft.com/office/officeart/2018/2/layout/IconLabelList"/>
    <dgm:cxn modelId="{27DE4A2C-A94A-4FC3-8F5A-18CAF3E12466}" type="presParOf" srcId="{05449ED5-17C5-4AB2-A717-140C4A59F406}" destId="{EBC1B81A-255C-493B-9D9A-CA86C1F6DC27}" srcOrd="0" destOrd="0" presId="urn:microsoft.com/office/officeart/2018/2/layout/IconLabelList"/>
    <dgm:cxn modelId="{A44FE490-1050-4340-9EA1-C47F9F2A5CC8}" type="presParOf" srcId="{EBC1B81A-255C-493B-9D9A-CA86C1F6DC27}" destId="{07696C12-4C13-43A2-B71C-31C8ABDE2C24}" srcOrd="0" destOrd="0" presId="urn:microsoft.com/office/officeart/2018/2/layout/IconLabelList"/>
    <dgm:cxn modelId="{9340DF85-D5C1-4F68-BF66-91D7D1AC3864}" type="presParOf" srcId="{EBC1B81A-255C-493B-9D9A-CA86C1F6DC27}" destId="{AFFEFF16-07FB-4ECF-984D-BFF66EDB164D}" srcOrd="1" destOrd="0" presId="urn:microsoft.com/office/officeart/2018/2/layout/IconLabelList"/>
    <dgm:cxn modelId="{5B573360-32F1-4CF0-9FE2-241B858F2CE3}" type="presParOf" srcId="{EBC1B81A-255C-493B-9D9A-CA86C1F6DC27}" destId="{3DE3D375-825D-46A5-9FC3-259C9D292BC2}" srcOrd="2" destOrd="0" presId="urn:microsoft.com/office/officeart/2018/2/layout/IconLabelList"/>
    <dgm:cxn modelId="{E44719DA-1C10-4857-9A35-F45B1A8B35DF}" type="presParOf" srcId="{05449ED5-17C5-4AB2-A717-140C4A59F406}" destId="{4C6C5DCF-1F2B-4A28-BE96-A6CD2BE58AC7}" srcOrd="1" destOrd="0" presId="urn:microsoft.com/office/officeart/2018/2/layout/IconLabelList"/>
    <dgm:cxn modelId="{9854B3CE-06D7-47EC-A4B8-6763D46D5D18}" type="presParOf" srcId="{05449ED5-17C5-4AB2-A717-140C4A59F406}" destId="{854556A6-263A-44A8-8C46-DCFAC898C3D7}" srcOrd="2" destOrd="0" presId="urn:microsoft.com/office/officeart/2018/2/layout/IconLabelList"/>
    <dgm:cxn modelId="{30B1603D-194D-4696-8FAE-E375E4AF5B2C}" type="presParOf" srcId="{854556A6-263A-44A8-8C46-DCFAC898C3D7}" destId="{DD4F3A50-59E7-4375-BFAD-69856B09BD54}" srcOrd="0" destOrd="0" presId="urn:microsoft.com/office/officeart/2018/2/layout/IconLabelList"/>
    <dgm:cxn modelId="{C46426E4-3197-440E-9C0D-59247318CB49}" type="presParOf" srcId="{854556A6-263A-44A8-8C46-DCFAC898C3D7}" destId="{22B2BAFD-E39B-4C8F-A16A-424915C5E440}" srcOrd="1" destOrd="0" presId="urn:microsoft.com/office/officeart/2018/2/layout/IconLabelList"/>
    <dgm:cxn modelId="{11959C44-5BB6-4FB0-A7D9-55B30825F7F6}" type="presParOf" srcId="{854556A6-263A-44A8-8C46-DCFAC898C3D7}" destId="{35786797-5608-4DA5-92C5-1EAC2860758B}" srcOrd="2" destOrd="0" presId="urn:microsoft.com/office/officeart/2018/2/layout/IconLabelList"/>
    <dgm:cxn modelId="{436786B2-A2CD-4E46-A667-B03441EB77F2}" type="presParOf" srcId="{05449ED5-17C5-4AB2-A717-140C4A59F406}" destId="{8A597F7D-4185-4581-B9FF-FF1DA66E8E83}" srcOrd="3" destOrd="0" presId="urn:microsoft.com/office/officeart/2018/2/layout/IconLabelList"/>
    <dgm:cxn modelId="{19EA3373-DC61-4201-B27E-7071DFA3F61C}" type="presParOf" srcId="{05449ED5-17C5-4AB2-A717-140C4A59F406}" destId="{4F76E1C4-EC51-4A33-A7DE-F9C5F93E7E97}" srcOrd="4" destOrd="0" presId="urn:microsoft.com/office/officeart/2018/2/layout/IconLabelList"/>
    <dgm:cxn modelId="{A345043A-7A4C-450D-87B0-51E6AD85B7B7}" type="presParOf" srcId="{4F76E1C4-EC51-4A33-A7DE-F9C5F93E7E97}" destId="{BD0F3FEF-5C9D-443C-A1E5-FFC32982C37A}" srcOrd="0" destOrd="0" presId="urn:microsoft.com/office/officeart/2018/2/layout/IconLabelList"/>
    <dgm:cxn modelId="{6A508D2E-1085-4868-BD4A-F92A3D6A7176}" type="presParOf" srcId="{4F76E1C4-EC51-4A33-A7DE-F9C5F93E7E97}" destId="{9514003E-2F0D-49EE-8D65-12FBDC07B8E9}" srcOrd="1" destOrd="0" presId="urn:microsoft.com/office/officeart/2018/2/layout/IconLabelList"/>
    <dgm:cxn modelId="{80CDE7F4-E1A5-40A4-8A60-6A08A630C66D}" type="presParOf" srcId="{4F76E1C4-EC51-4A33-A7DE-F9C5F93E7E97}" destId="{26F62187-95E3-481E-98DD-593FA766E074}" srcOrd="2" destOrd="0" presId="urn:microsoft.com/office/officeart/2018/2/layout/IconLabelList"/>
    <dgm:cxn modelId="{84023CE5-F27D-476B-B47D-FC7AE670A608}" type="presParOf" srcId="{05449ED5-17C5-4AB2-A717-140C4A59F406}" destId="{AB044981-7F61-4EB0-A4AA-4FD33CD79E39}" srcOrd="5" destOrd="0" presId="urn:microsoft.com/office/officeart/2018/2/layout/IconLabelList"/>
    <dgm:cxn modelId="{8DFA9FC0-CDB9-4213-B3BC-FC86A21EF49F}" type="presParOf" srcId="{05449ED5-17C5-4AB2-A717-140C4A59F406}" destId="{04FC1A7A-6CF8-4141-8480-2041FB13E22E}" srcOrd="6" destOrd="0" presId="urn:microsoft.com/office/officeart/2018/2/layout/IconLabelList"/>
    <dgm:cxn modelId="{BFBBA697-4CB3-4BEC-80FF-021722336653}" type="presParOf" srcId="{04FC1A7A-6CF8-4141-8480-2041FB13E22E}" destId="{99E69638-AFAA-4302-9E33-700025E45799}" srcOrd="0" destOrd="0" presId="urn:microsoft.com/office/officeart/2018/2/layout/IconLabelList"/>
    <dgm:cxn modelId="{5845847C-131D-4DA2-B636-3B42583F6BB3}" type="presParOf" srcId="{04FC1A7A-6CF8-4141-8480-2041FB13E22E}" destId="{3578C383-699F-499D-83AE-D704041B167F}" srcOrd="1" destOrd="0" presId="urn:microsoft.com/office/officeart/2018/2/layout/IconLabelList"/>
    <dgm:cxn modelId="{41A04CCF-D2BA-481A-820F-93F8EC22BA22}" type="presParOf" srcId="{04FC1A7A-6CF8-4141-8480-2041FB13E22E}" destId="{D469A707-C49B-421E-8DEC-752F24185E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D3323-3581-46CB-B572-792F7B705CEF}">
      <dsp:nvSpPr>
        <dsp:cNvPr id="0" name=""/>
        <dsp:cNvSpPr/>
      </dsp:nvSpPr>
      <dsp:spPr>
        <a:xfrm>
          <a:off x="384450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54589-2739-4452-88E3-44D124C92DDC}">
      <dsp:nvSpPr>
        <dsp:cNvPr id="0" name=""/>
        <dsp:cNvSpPr/>
      </dsp:nvSpPr>
      <dsp:spPr>
        <a:xfrm>
          <a:off x="4499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Programming Language</a:t>
          </a:r>
          <a:br>
            <a:rPr lang="en-US" sz="1100" kern="1200"/>
          </a:br>
          <a:r>
            <a:rPr lang="en-US" sz="1100" kern="1200"/>
            <a:t>Java 8(JDK 1.8)</a:t>
          </a:r>
        </a:p>
      </dsp:txBody>
      <dsp:txXfrm>
        <a:off x="4499" y="2003329"/>
        <a:ext cx="1381640" cy="552656"/>
      </dsp:txXfrm>
    </dsp:sp>
    <dsp:sp modelId="{E2868DDD-F753-4F79-8D4F-8B8EB265AB81}">
      <dsp:nvSpPr>
        <dsp:cNvPr id="0" name=""/>
        <dsp:cNvSpPr/>
      </dsp:nvSpPr>
      <dsp:spPr>
        <a:xfrm>
          <a:off x="2007878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FDE86-DC22-45D0-9A22-E3ABB7DE132F}">
      <dsp:nvSpPr>
        <dsp:cNvPr id="0" name=""/>
        <dsp:cNvSpPr/>
      </dsp:nvSpPr>
      <dsp:spPr>
        <a:xfrm>
          <a:off x="1627927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DB</a:t>
          </a:r>
          <a:br>
            <a:rPr lang="en-US" sz="1100" kern="1200"/>
          </a:br>
          <a:r>
            <a:rPr lang="en-US" sz="1100" kern="1200"/>
            <a:t>Oracle 11g</a:t>
          </a:r>
        </a:p>
      </dsp:txBody>
      <dsp:txXfrm>
        <a:off x="1627927" y="2003329"/>
        <a:ext cx="1381640" cy="552656"/>
      </dsp:txXfrm>
    </dsp:sp>
    <dsp:sp modelId="{6A9F0639-E143-4CC9-B686-D8990E470CFC}">
      <dsp:nvSpPr>
        <dsp:cNvPr id="0" name=""/>
        <dsp:cNvSpPr/>
      </dsp:nvSpPr>
      <dsp:spPr>
        <a:xfrm>
          <a:off x="3631305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34B86-5A6F-431E-9935-E3B965D96B60}">
      <dsp:nvSpPr>
        <dsp:cNvPr id="0" name=""/>
        <dsp:cNvSpPr/>
      </dsp:nvSpPr>
      <dsp:spPr>
        <a:xfrm>
          <a:off x="3251354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Web</a:t>
          </a:r>
          <a:br>
            <a:rPr lang="en-US" sz="1100" kern="1200"/>
          </a:br>
          <a:r>
            <a:rPr lang="en-US" sz="1100" kern="1200"/>
            <a:t>HTML5, CSS6, Javascript ES6, jQuery 3.4.1</a:t>
          </a:r>
        </a:p>
      </dsp:txBody>
      <dsp:txXfrm>
        <a:off x="3251354" y="2003329"/>
        <a:ext cx="1381640" cy="552656"/>
      </dsp:txXfrm>
    </dsp:sp>
    <dsp:sp modelId="{08F33110-B21E-488F-8338-AEB446BFD3BF}">
      <dsp:nvSpPr>
        <dsp:cNvPr id="0" name=""/>
        <dsp:cNvSpPr/>
      </dsp:nvSpPr>
      <dsp:spPr>
        <a:xfrm>
          <a:off x="5254733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9C868-554F-4926-A1CF-3963AF4C2FC6}">
      <dsp:nvSpPr>
        <dsp:cNvPr id="0" name=""/>
        <dsp:cNvSpPr/>
      </dsp:nvSpPr>
      <dsp:spPr>
        <a:xfrm>
          <a:off x="4874782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Server</a:t>
          </a:r>
          <a:br>
            <a:rPr lang="en-US" sz="1100" kern="1200"/>
          </a:br>
          <a:r>
            <a:rPr lang="en-US" sz="1100" kern="1200"/>
            <a:t>Tomcat 8.5, JSP/Servlet</a:t>
          </a:r>
        </a:p>
      </dsp:txBody>
      <dsp:txXfrm>
        <a:off x="4874782" y="2003329"/>
        <a:ext cx="1381640" cy="552656"/>
      </dsp:txXfrm>
    </dsp:sp>
    <dsp:sp modelId="{2EF7E48B-5A81-4AA9-AD29-FFFBA6DC28F7}">
      <dsp:nvSpPr>
        <dsp:cNvPr id="0" name=""/>
        <dsp:cNvSpPr/>
      </dsp:nvSpPr>
      <dsp:spPr>
        <a:xfrm>
          <a:off x="6878161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A99FD-F330-40D7-9856-160A629F2E37}">
      <dsp:nvSpPr>
        <dsp:cNvPr id="0" name=""/>
        <dsp:cNvSpPr/>
      </dsp:nvSpPr>
      <dsp:spPr>
        <a:xfrm>
          <a:off x="6498210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Framework</a:t>
          </a:r>
        </a:p>
      </dsp:txBody>
      <dsp:txXfrm>
        <a:off x="6498210" y="2003329"/>
        <a:ext cx="1381640" cy="552656"/>
      </dsp:txXfrm>
    </dsp:sp>
    <dsp:sp modelId="{4C936E97-C2D8-4ED8-9DBC-CCC46A5803BC}">
      <dsp:nvSpPr>
        <dsp:cNvPr id="0" name=""/>
        <dsp:cNvSpPr/>
      </dsp:nvSpPr>
      <dsp:spPr>
        <a:xfrm>
          <a:off x="8501589" y="1158709"/>
          <a:ext cx="621738" cy="6217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44E5-35C0-4E65-99AA-84C540965C68}">
      <dsp:nvSpPr>
        <dsp:cNvPr id="0" name=""/>
        <dsp:cNvSpPr/>
      </dsp:nvSpPr>
      <dsp:spPr>
        <a:xfrm>
          <a:off x="8121638" y="2003329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Spring, Mybatis</a:t>
          </a:r>
        </a:p>
      </dsp:txBody>
      <dsp:txXfrm>
        <a:off x="8121638" y="2003329"/>
        <a:ext cx="1381640" cy="55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96C12-4C13-43A2-B71C-31C8ABDE2C24}">
      <dsp:nvSpPr>
        <dsp:cNvPr id="0" name=""/>
        <dsp:cNvSpPr/>
      </dsp:nvSpPr>
      <dsp:spPr>
        <a:xfrm>
          <a:off x="1413165" y="361102"/>
          <a:ext cx="868538" cy="8685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3D375-825D-46A5-9FC3-259C9D292BC2}">
      <dsp:nvSpPr>
        <dsp:cNvPr id="0" name=""/>
        <dsp:cNvSpPr/>
      </dsp:nvSpPr>
      <dsp:spPr>
        <a:xfrm>
          <a:off x="882392" y="1528400"/>
          <a:ext cx="19300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지루한 영어단어 암기를 더 재미있게 외우기 위해 만든 사이트</a:t>
          </a:r>
          <a:endParaRPr lang="en-US" sz="1200" kern="1200"/>
        </a:p>
      </dsp:txBody>
      <dsp:txXfrm>
        <a:off x="882392" y="1528400"/>
        <a:ext cx="1930085" cy="720000"/>
      </dsp:txXfrm>
    </dsp:sp>
    <dsp:sp modelId="{DD4F3A50-59E7-4375-BFAD-69856B09BD54}">
      <dsp:nvSpPr>
        <dsp:cNvPr id="0" name=""/>
        <dsp:cNvSpPr/>
      </dsp:nvSpPr>
      <dsp:spPr>
        <a:xfrm>
          <a:off x="3681015" y="361102"/>
          <a:ext cx="868538" cy="8685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86797-5608-4DA5-92C5-1EAC2860758B}">
      <dsp:nvSpPr>
        <dsp:cNvPr id="0" name=""/>
        <dsp:cNvSpPr/>
      </dsp:nvSpPr>
      <dsp:spPr>
        <a:xfrm>
          <a:off x="3150242" y="1528400"/>
          <a:ext cx="19300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나만의 단어장</a:t>
          </a:r>
          <a:r>
            <a:rPr lang="en-US" sz="1200" kern="1200"/>
            <a:t>, </a:t>
          </a:r>
          <a:r>
            <a:rPr lang="ko-KR" sz="1200" kern="1200"/>
            <a:t>다른 사람의 단어장 제공</a:t>
          </a:r>
          <a:endParaRPr lang="en-US" sz="1200" kern="1200"/>
        </a:p>
      </dsp:txBody>
      <dsp:txXfrm>
        <a:off x="3150242" y="1528400"/>
        <a:ext cx="1930085" cy="720000"/>
      </dsp:txXfrm>
    </dsp:sp>
    <dsp:sp modelId="{BD0F3FEF-5C9D-443C-A1E5-FFC32982C37A}">
      <dsp:nvSpPr>
        <dsp:cNvPr id="0" name=""/>
        <dsp:cNvSpPr/>
      </dsp:nvSpPr>
      <dsp:spPr>
        <a:xfrm>
          <a:off x="1413165" y="2730921"/>
          <a:ext cx="868538" cy="8685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62187-95E3-481E-98DD-593FA766E074}">
      <dsp:nvSpPr>
        <dsp:cNvPr id="0" name=""/>
        <dsp:cNvSpPr/>
      </dsp:nvSpPr>
      <dsp:spPr>
        <a:xfrm>
          <a:off x="882392" y="3898219"/>
          <a:ext cx="19300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공통된 목표 가진 사람과 클래스를 개설해 함께 공부하는 기능 제공</a:t>
          </a:r>
          <a:endParaRPr lang="en-US" sz="1200" kern="1200"/>
        </a:p>
      </dsp:txBody>
      <dsp:txXfrm>
        <a:off x="882392" y="3898219"/>
        <a:ext cx="1930085" cy="720000"/>
      </dsp:txXfrm>
    </dsp:sp>
    <dsp:sp modelId="{99E69638-AFAA-4302-9E33-700025E45799}">
      <dsp:nvSpPr>
        <dsp:cNvPr id="0" name=""/>
        <dsp:cNvSpPr/>
      </dsp:nvSpPr>
      <dsp:spPr>
        <a:xfrm>
          <a:off x="3681015" y="2730921"/>
          <a:ext cx="868538" cy="8685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9A707-C49B-421E-8DEC-752F24185E97}">
      <dsp:nvSpPr>
        <dsp:cNvPr id="0" name=""/>
        <dsp:cNvSpPr/>
      </dsp:nvSpPr>
      <dsp:spPr>
        <a:xfrm>
          <a:off x="3150242" y="3898219"/>
          <a:ext cx="19300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피드백</a:t>
          </a:r>
          <a:r>
            <a:rPr lang="en-US" sz="1200" kern="1200"/>
            <a:t>, </a:t>
          </a:r>
          <a:r>
            <a:rPr lang="ko-KR" sz="1200" kern="1200"/>
            <a:t>질문 등을 위한 커뮤니티와 문의 기능 제공</a:t>
          </a:r>
          <a:endParaRPr lang="en-US" sz="1200" kern="1200"/>
        </a:p>
      </dsp:txBody>
      <dsp:txXfrm>
        <a:off x="3150242" y="3898219"/>
        <a:ext cx="193008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AAE-6BC5-4BCF-B9FB-1B4849139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C1654C-9AA0-4181-A18E-BA5EEE3A7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FAA20-BF20-4F2C-B877-BE83D046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8F897-1D64-4C8F-9A07-707E3FD7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F13C3-0DDE-469B-84CD-38400831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B65D-2569-4722-A276-9B81AA48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8839F5-5FE1-4AFA-B248-CF38D32CE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7ACC2-BD9F-4ED2-804B-055D4513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4F878-2417-42DD-99FA-F9CE4618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85676-5650-42FB-90C5-7F65D710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7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E18158-F106-445F-BF06-86C537A6C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F187B-58E0-4F5D-B819-55C48F5CB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75679-0F14-4BAD-BFFC-DA35466B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6B3F6-6795-48B4-A801-AB349C99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C7BBE-46C8-4827-BD72-5FBA4DED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56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F00ED-1980-41FB-ADAE-6F2B8CA4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C1293D-AD88-4FA9-90DC-6A2324C3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70DD0-CC5F-459C-9072-131EE70E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08C95-FCB2-4B4F-A917-9C705D63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9005A-E078-478D-ADE1-592EE4EB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3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EC75B-EFAB-4898-B85E-460503F8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58D2E9-545F-4600-B234-476DA017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218BD-3AE3-4833-82CE-95B6A05F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90FF4-7289-4154-9449-09A84A95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C6129-FEC1-4DBB-9E6F-50341A89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0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59799-F58E-4E45-92B4-3C8F10B3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763D8-66BA-482F-A25C-308BAE560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F18CC-FC35-435D-AAC7-907241757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BC721-C747-41EB-A7A8-A84F7FB7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EF86D7-DC7A-4E10-AF8B-50D3D2D7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976F91-A175-4973-B603-0F6F79B9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2E91A-2FB0-4401-AF14-D4DCDADE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262E2-F024-46AB-B039-D100FFE83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8B2685-A1C1-4B6E-ACD4-354144A60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56311A-A9DF-4B2C-B49F-E071BC45D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1AAF3-401F-4260-97B6-D45C535B3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0ED777-4804-4312-AC83-739A205A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A0596-BF63-4C5B-8A37-85F6F76A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80DE51-F52B-4201-A655-2A5B1AEF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6B1BF-4DE7-494C-89A4-AECB2108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D1FAD7-604E-45FD-B947-869A7EE9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CFDB9A-D570-4CDC-8C51-297FE24C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4C32F-B478-4272-84F5-025D4AC4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4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19ED21-5CE2-4610-ABC7-3457A4F5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C9B65-6F00-480B-9798-C1EA3DF6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F0FD2-021A-4FAA-99F3-E073C008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1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8D7AB-A746-447A-B8D1-F008052A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D230E-95FB-4D25-A1F8-9E4D4380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7FB5A-B0B7-41A5-B41F-800F6A2A5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B36DE-315C-4046-83B0-1047A6C0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3B50D-093E-4ACB-A3D7-AE73F5E5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2C07E-BFC2-4E46-9B4B-12C06540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9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6D16F-35A2-4ADC-8ABE-C311BF43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62B190-CCBC-49CA-83A6-D5ADE1ECF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6BE0A2-86DE-44F7-A1A9-8412B468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188D88-7CFD-4D69-92CC-F9BBB658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1683D1-53AA-4D52-AB2D-F2A24104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C5CCA-89F8-4629-BD4E-4162D114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856103-54BD-4257-AD9A-62993168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0E478-C212-4152-B5FF-59F14E31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2915D-FAD2-40CA-A75E-DC5AA993B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EF57A-6228-4AFB-8175-61619447ED96}" type="datetimeFigureOut">
              <a:rPr lang="ko-KR" altLang="en-US" smtClean="0"/>
              <a:t>2020-03-30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1DCDF-F009-4ED4-BA95-F170B419D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F1C9E-D62A-47F0-A579-61A47C365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59BA3-38DB-4008-86CB-074DDBF6B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6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0A542-A6AA-4596-8DDF-FE8362017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79C289-413D-4B56-9B5C-898181BC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영단어</a:t>
            </a:r>
            <a:r>
              <a:rPr lang="ko-KR" altLang="en-US" dirty="0"/>
              <a:t> 암기 사이트</a:t>
            </a:r>
          </a:p>
        </p:txBody>
      </p:sp>
    </p:spTree>
    <p:extLst>
      <p:ext uri="{BB962C8B-B14F-4D97-AF65-F5344CB8AC3E}">
        <p14:creationId xmlns:p14="http://schemas.microsoft.com/office/powerpoint/2010/main" val="124316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A91477-80CB-4095-BEE6-4931D954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개발 환경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A9CD93D3-FDAF-4254-9655-8CDEBD447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921428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323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3E1F41-88D3-4D34-99FA-2E3ED56F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ko-KR" altLang="en-US" sz="4800"/>
              <a:t>개발 내용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4A660-3573-4427-BBE2-E08A396F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기간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  2020/02 ~ 2020/03</a:t>
            </a:r>
          </a:p>
          <a:p>
            <a:pPr marL="0" indent="0">
              <a:buNone/>
            </a:pPr>
            <a:endParaRPr lang="en-US" altLang="ko-KR" sz="2200" dirty="0"/>
          </a:p>
          <a:p>
            <a:r>
              <a:rPr lang="ko-KR" altLang="en-US" sz="2200" dirty="0"/>
              <a:t>인원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   4</a:t>
            </a:r>
            <a:r>
              <a:rPr lang="ko-KR" altLang="en-US" sz="2200" dirty="0"/>
              <a:t>명</a:t>
            </a: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2664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A48CA-61BD-4E22-B0E6-5499B6C2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5400"/>
              <a:t>DB </a:t>
            </a:r>
            <a:r>
              <a:rPr lang="ko-KR" altLang="en-US" sz="5400"/>
              <a:t>설계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검은색, 금속, 모니터, 주차장이(가) 표시된 사진&#10;&#10;자동 생성된 설명">
            <a:extLst>
              <a:ext uri="{FF2B5EF4-FFF2-40B4-BE49-F238E27FC236}">
                <a16:creationId xmlns:a16="http://schemas.microsoft.com/office/drawing/2014/main" id="{8483C988-042B-4621-8B75-56EDB317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r="38702" b="2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99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D77B92-CB36-4B20-A59A-59625E0F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B30B5-7125-4DC1-AE42-8D06BF99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ko-KR" altLang="en-US" sz="4800"/>
              <a:t>사이트 소개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0C82F69-2366-4FF0-B9D0-7306CFCD8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401390"/>
              </p:ext>
            </p:extLst>
          </p:nvPr>
        </p:nvGraphicFramePr>
        <p:xfrm>
          <a:off x="5407705" y="1014154"/>
          <a:ext cx="5962720" cy="49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60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F11842-E136-424E-9A94-F2F3D0C5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rgbClr val="FFFFFF"/>
                </a:solidFill>
              </a:rPr>
              <a:t>사이트 소개</a:t>
            </a:r>
          </a:p>
        </p:txBody>
      </p:sp>
      <p:pic>
        <p:nvPicPr>
          <p:cNvPr id="20" name="내용 개체 틀 27" descr="스크린샷이(가) 표시된 사진&#10;&#10;자동 생성된 설명">
            <a:extLst>
              <a:ext uri="{FF2B5EF4-FFF2-40B4-BE49-F238E27FC236}">
                <a16:creationId xmlns:a16="http://schemas.microsoft.com/office/drawing/2014/main" id="{EA04B70B-0D04-49DD-9BE4-20A87D592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732462"/>
            <a:ext cx="3425609" cy="3200949"/>
          </a:xfrm>
          <a:prstGeom prst="rect">
            <a:avLst/>
          </a:prstGeom>
        </p:spPr>
      </p:pic>
      <p:pic>
        <p:nvPicPr>
          <p:cNvPr id="24" name="내용 개체 틀 27">
            <a:extLst>
              <a:ext uri="{FF2B5EF4-FFF2-40B4-BE49-F238E27FC236}">
                <a16:creationId xmlns:a16="http://schemas.microsoft.com/office/drawing/2014/main" id="{43C2420D-E0A0-476F-96A8-75BADA0D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85729" y="732463"/>
            <a:ext cx="3433324" cy="319280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내용 개체 틀 27">
            <a:extLst>
              <a:ext uri="{FF2B5EF4-FFF2-40B4-BE49-F238E27FC236}">
                <a16:creationId xmlns:a16="http://schemas.microsoft.com/office/drawing/2014/main" id="{D0D7C32A-D0F4-44CF-A2E4-9D86CAF5D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49725" y="732463"/>
            <a:ext cx="3423916" cy="319280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06E935FA-14BD-404E-811C-33B107CB5693}"/>
              </a:ext>
            </a:extLst>
          </p:cNvPr>
          <p:cNvSpPr txBox="1">
            <a:spLocks/>
          </p:cNvSpPr>
          <p:nvPr/>
        </p:nvSpPr>
        <p:spPr>
          <a:xfrm>
            <a:off x="992188" y="1833563"/>
            <a:ext cx="283726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1" name="텍스트 개체 틀 23">
            <a:extLst>
              <a:ext uri="{FF2B5EF4-FFF2-40B4-BE49-F238E27FC236}">
                <a16:creationId xmlns:a16="http://schemas.microsoft.com/office/drawing/2014/main" id="{7F601188-9498-45A5-B86F-024998B8E815}"/>
              </a:ext>
            </a:extLst>
          </p:cNvPr>
          <p:cNvSpPr txBox="1">
            <a:spLocks/>
          </p:cNvSpPr>
          <p:nvPr/>
        </p:nvSpPr>
        <p:spPr>
          <a:xfrm>
            <a:off x="8448044" y="3905528"/>
            <a:ext cx="3423916" cy="31928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FFFFFF"/>
                </a:solidFill>
              </a:rPr>
              <a:t>     주변 숙박업체</a:t>
            </a:r>
          </a:p>
        </p:txBody>
      </p:sp>
      <p:sp>
        <p:nvSpPr>
          <p:cNvPr id="14" name="텍스트 개체 틀 23">
            <a:extLst>
              <a:ext uri="{FF2B5EF4-FFF2-40B4-BE49-F238E27FC236}">
                <a16:creationId xmlns:a16="http://schemas.microsoft.com/office/drawing/2014/main" id="{82E3FA2F-36A7-4931-AC7E-47B71A14DEB2}"/>
              </a:ext>
            </a:extLst>
          </p:cNvPr>
          <p:cNvSpPr txBox="1">
            <a:spLocks/>
          </p:cNvSpPr>
          <p:nvPr/>
        </p:nvSpPr>
        <p:spPr>
          <a:xfrm>
            <a:off x="4390433" y="3905528"/>
            <a:ext cx="3423916" cy="31928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FFFFFF"/>
                </a:solidFill>
              </a:rPr>
              <a:t>커뮤니티</a:t>
            </a:r>
          </a:p>
        </p:txBody>
      </p:sp>
      <p:sp>
        <p:nvSpPr>
          <p:cNvPr id="15" name="텍스트 개체 틀 23">
            <a:extLst>
              <a:ext uri="{FF2B5EF4-FFF2-40B4-BE49-F238E27FC236}">
                <a16:creationId xmlns:a16="http://schemas.microsoft.com/office/drawing/2014/main" id="{E85F1604-B90C-4EC4-83E7-5706E0AEEB7E}"/>
              </a:ext>
            </a:extLst>
          </p:cNvPr>
          <p:cNvSpPr txBox="1">
            <a:spLocks/>
          </p:cNvSpPr>
          <p:nvPr/>
        </p:nvSpPr>
        <p:spPr>
          <a:xfrm>
            <a:off x="379761" y="3901778"/>
            <a:ext cx="3423916" cy="31928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FFFFFF"/>
                </a:solidFill>
              </a:rPr>
              <a:t>나만의 단어장</a:t>
            </a:r>
          </a:p>
        </p:txBody>
      </p:sp>
    </p:spTree>
    <p:extLst>
      <p:ext uri="{BB962C8B-B14F-4D97-AF65-F5344CB8AC3E}">
        <p14:creationId xmlns:p14="http://schemas.microsoft.com/office/powerpoint/2010/main" val="13705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08F1E-8C41-4076-946F-44DB9835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41" y="198031"/>
            <a:ext cx="10515600" cy="1325563"/>
          </a:xfrm>
        </p:spPr>
        <p:txBody>
          <a:bodyPr/>
          <a:lstStyle/>
          <a:p>
            <a:r>
              <a:rPr lang="ko-KR" altLang="en-US" dirty="0"/>
              <a:t>담당 역할</a:t>
            </a:r>
          </a:p>
        </p:txBody>
      </p:sp>
      <p:pic>
        <p:nvPicPr>
          <p:cNvPr id="5" name="그림 4" descr="사람, 실내, 남자, 모니터이(가) 표시된 사진&#10;&#10;자동 생성된 설명">
            <a:extLst>
              <a:ext uri="{FF2B5EF4-FFF2-40B4-BE49-F238E27FC236}">
                <a16:creationId xmlns:a16="http://schemas.microsoft.com/office/drawing/2014/main" id="{509507D6-7C39-4E8A-A1F3-01AE5D84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5" y="1417551"/>
            <a:ext cx="2979420" cy="2011449"/>
          </a:xfrm>
          <a:prstGeom prst="rect">
            <a:avLst/>
          </a:prstGeom>
        </p:spPr>
      </p:pic>
      <p:pic>
        <p:nvPicPr>
          <p:cNvPr id="7" name="그림 6" descr="스크린샷, 실내, 컴퓨터, 모니터이(가) 표시된 사진&#10;&#10;자동 생성된 설명">
            <a:extLst>
              <a:ext uri="{FF2B5EF4-FFF2-40B4-BE49-F238E27FC236}">
                <a16:creationId xmlns:a16="http://schemas.microsoft.com/office/drawing/2014/main" id="{39E8D626-59B3-43C8-8CF0-61519CC5E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5" y="3957464"/>
            <a:ext cx="2979420" cy="2011449"/>
          </a:xfrm>
          <a:prstGeom prst="rect">
            <a:avLst/>
          </a:prstGeom>
        </p:spPr>
      </p:pic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94D8336-1BEA-45BB-A8A8-7B8807B93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20" y="3957465"/>
            <a:ext cx="3048000" cy="201144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05A9FBE-DC7A-4A45-B0BD-C48F9C75A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20" y="1417551"/>
            <a:ext cx="2979420" cy="2011449"/>
          </a:xfrm>
          <a:prstGeom prst="rect">
            <a:avLst/>
          </a:prstGeom>
        </p:spPr>
      </p:pic>
      <p:pic>
        <p:nvPicPr>
          <p:cNvPr id="13" name="그림 12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DB926A27-CE88-4CF0-8F2F-28800BE65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55" y="647237"/>
            <a:ext cx="3514107" cy="3416551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9A95F94-14B9-4830-B490-AF5AFD3EE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55" y="4684559"/>
            <a:ext cx="3514106" cy="10116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3DB221-0997-48CC-8D0F-14F1B037A29C}"/>
              </a:ext>
            </a:extLst>
          </p:cNvPr>
          <p:cNvSpPr txBox="1"/>
          <p:nvPr/>
        </p:nvSpPr>
        <p:spPr>
          <a:xfrm>
            <a:off x="1589704" y="34290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초기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C0CB2-2A13-4366-9BB1-7DE5A5107210}"/>
              </a:ext>
            </a:extLst>
          </p:cNvPr>
          <p:cNvSpPr txBox="1"/>
          <p:nvPr/>
        </p:nvSpPr>
        <p:spPr>
          <a:xfrm>
            <a:off x="5226329" y="34951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21DB0-656B-4E73-85C5-9A26948B5407}"/>
              </a:ext>
            </a:extLst>
          </p:cNvPr>
          <p:cNvSpPr txBox="1"/>
          <p:nvPr/>
        </p:nvSpPr>
        <p:spPr>
          <a:xfrm>
            <a:off x="1358871" y="59647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커뮤니티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051B5-BF96-4B7B-9140-47B3ECCE0477}"/>
              </a:ext>
            </a:extLst>
          </p:cNvPr>
          <p:cNvSpPr txBox="1"/>
          <p:nvPr/>
        </p:nvSpPr>
        <p:spPr>
          <a:xfrm>
            <a:off x="5382622" y="5973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D3257-DFE7-407E-9CDC-A5930988C13D}"/>
              </a:ext>
            </a:extLst>
          </p:cNvPr>
          <p:cNvSpPr txBox="1"/>
          <p:nvPr/>
        </p:nvSpPr>
        <p:spPr>
          <a:xfrm>
            <a:off x="8014955" y="4045351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        관리자페이지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문의관리</a:t>
            </a:r>
            <a:r>
              <a:rPr lang="en-US" altLang="ko-KR" dirty="0"/>
              <a:t>, </a:t>
            </a:r>
            <a:r>
              <a:rPr lang="ko-KR" altLang="en-US" dirty="0"/>
              <a:t>페이지 통계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925F9-575E-4AF8-83AF-A414D113932E}"/>
              </a:ext>
            </a:extLst>
          </p:cNvPr>
          <p:cNvSpPr txBox="1"/>
          <p:nvPr/>
        </p:nvSpPr>
        <p:spPr>
          <a:xfrm>
            <a:off x="8942779" y="5696205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회원관리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회원 선택 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38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126</Words>
  <Application>Microsoft Office PowerPoint</Application>
  <PresentationFormat>와이드스크린</PresentationFormat>
  <Paragraphs>34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SEW</vt:lpstr>
      <vt:lpstr>개발 환경</vt:lpstr>
      <vt:lpstr>개발 내용</vt:lpstr>
      <vt:lpstr>DB 설계</vt:lpstr>
      <vt:lpstr>사이트 소개</vt:lpstr>
      <vt:lpstr>사이트 소개</vt:lpstr>
      <vt:lpstr>담당 역할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SEW</dc:title>
  <dc:creator> </dc:creator>
  <cp:lastModifiedBy> </cp:lastModifiedBy>
  <cp:revision>4</cp:revision>
  <dcterms:created xsi:type="dcterms:W3CDTF">2020-03-29T14:03:34Z</dcterms:created>
  <dcterms:modified xsi:type="dcterms:W3CDTF">2020-03-30T02:39:49Z</dcterms:modified>
</cp:coreProperties>
</file>